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79" d="100"/>
          <a:sy n="79" d="100"/>
        </p:scale>
        <p:origin x="108" y="4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9816652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4639" y="194569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днем дождь, гроза. Ночью и утром туман.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4-9 м/с. Температура воздуха ночью 13-15, днем 24-26 тепла.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июня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15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Туман.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его-западный 3-8 м/с. Температура воздуха 15-17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810188"/>
              </p:ext>
            </p:extLst>
          </p:nvPr>
        </p:nvGraphicFramePr>
        <p:xfrm>
          <a:off x="5049292" y="3985118"/>
          <a:ext cx="4607735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89401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916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1470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782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57820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6541" y="2143048"/>
            <a:ext cx="4650486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2026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 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lvl="0" indent="182563" algn="just"/>
            <a:endParaRPr lang="ru-RU" altLang="en-US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66900</TotalTime>
  <Words>607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7224</cp:revision>
  <cp:lastPrinted>2021-02-03T11:37:00Z</cp:lastPrinted>
  <dcterms:created xsi:type="dcterms:W3CDTF">2018-03-27T06:03:00Z</dcterms:created>
  <dcterms:modified xsi:type="dcterms:W3CDTF">2026-06-13T06:58:32Z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