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3918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967676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164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3990026"/>
              </p:ext>
            </p:extLst>
          </p:nvPr>
        </p:nvGraphicFramePr>
        <p:xfrm>
          <a:off x="4991355" y="4193139"/>
          <a:ext cx="4747702" cy="21305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1074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0,215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1,075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облачность, дождь, гроза, днем град, шквал. Ночью и утром туман. Ветер северный, северо-западный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9-14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13-15, днем 26-28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тепла.   </a:t>
            </a:r>
            <a:endParaRPr lang="ru-RU" sz="11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  </a:t>
            </a: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</a:t>
            </a:r>
            <a:r>
              <a:rPr lang="kk-KZ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  <a:endParaRPr lang="kk-KZ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, без осадков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юго-западный 5-10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14-16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41359</TotalTime>
  <Words>609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7055</cp:revision>
  <cp:lastPrinted>2021-07-01T03:56:27Z</cp:lastPrinted>
  <dcterms:created xsi:type="dcterms:W3CDTF">2018-03-27T06:03:00Z</dcterms:created>
  <dcterms:modified xsi:type="dcterms:W3CDTF">2026-06-13T06:50:59Z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