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807879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58926388"/>
              </p:ext>
            </p:extLst>
          </p:nvPr>
        </p:nvGraphicFramePr>
        <p:xfrm>
          <a:off x="5046663" y="627841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126" y="3700567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2026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гроза. Ветер юго-восточный 5-10, днем порывы 15-20 м/с. Температура воздуха ночью 12-14, днем 25-27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5-10 м/с. Температура воздуха 12-14 тепла. 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75463" y="336167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23" name="TextBox 13"/>
          <p:cNvSpPr txBox="1"/>
          <p:nvPr/>
        </p:nvSpPr>
        <p:spPr>
          <a:xfrm>
            <a:off x="5058764" y="2426861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3" name="Таблица 2">
            <a:extLst>
              <a:ext uri="{FF2B5EF4-FFF2-40B4-BE49-F238E27FC236}">
                <a16:creationId xmlns:a16="http://schemas.microsoft.com/office/drawing/2014/main" id="{3B4CF890-7867-AACB-23EA-EFAB85A5CF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9716621"/>
              </p:ext>
            </p:extLst>
          </p:nvPr>
        </p:nvGraphicFramePr>
        <p:xfrm>
          <a:off x="5066045" y="4162232"/>
          <a:ext cx="4657539" cy="2015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21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9868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547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6462">
                <a:tc>
                  <a:txBody>
                    <a:bodyPr/>
                    <a:lstStyle/>
                    <a:p>
                      <a:pPr algn="ctr"/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53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5252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276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1,378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1,238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2509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0,440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6116414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В. Клинка, 7В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159" y="6009079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263030744"/>
              </p:ext>
            </p:extLst>
          </p:nvPr>
        </p:nvGraphicFramePr>
        <p:xfrm>
          <a:off x="5017538" y="523645"/>
          <a:ext cx="4713891" cy="79581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0,12 ≤ 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87772727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i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lab_vko@meteo.kz</a:t>
                      </a:r>
                      <a:endParaRPr lang="en-US" altLang="x-none" sz="800" b="1" i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208-664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22050</TotalTime>
  <Words>624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4416</cp:revision>
  <cp:lastPrinted>2021-10-14T11:15:53Z</cp:lastPrinted>
  <dcterms:created xsi:type="dcterms:W3CDTF">2018-03-27T06:03:00Z</dcterms:created>
  <dcterms:modified xsi:type="dcterms:W3CDTF">2026-06-13T06:34:38Z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