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8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106948307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13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234882414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8-13 м/с.  Температура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34-36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ночь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Ветер юго-западный 8-13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14411</TotalTime>
  <Words>594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4119</cp:revision>
  <cp:lastPrinted>2021-07-01T03:56:27Z</cp:lastPrinted>
  <dcterms:created xsi:type="dcterms:W3CDTF">2018-03-27T06:03:00Z</dcterms:created>
  <dcterms:modified xsi:type="dcterms:W3CDTF">2026-06-13T06:54:30Z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