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10389683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№164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временами дождь, гроза. Ветер южный, юго-западный ночью 3-7, днем 7-12 м/с. Температура воздуха ночью 14-16, днем 27-29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дождь, гроза.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западный,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4952811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0.793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28751</TotalTime>
  <Words>645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5409</cp:revision>
  <cp:lastPrinted>2021-07-01T03:56:27Z</cp:lastPrinted>
  <dcterms:created xsi:type="dcterms:W3CDTF">2018-03-27T06:03:00Z</dcterms:created>
  <dcterms:modified xsi:type="dcterms:W3CDTF">2026-06-13T07:49:46Z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