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62" y="79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12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96283257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13</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12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13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күндіз бұршақ, дауыл. Оңтүстік-шығыстан</a:t>
            </a:r>
            <a:r>
              <a:rPr lang="kk-KZ" sz="1100" smtClean="0">
                <a:latin typeface="Times New Roman" pitchFamily="18" charset="0"/>
                <a:cs typeface="Times New Roman" pitchFamily="18" charset="0"/>
              </a:rPr>
              <a:t>, шығыстан жел </a:t>
            </a:r>
            <a:r>
              <a:rPr lang="kk-KZ" sz="1100" dirty="0">
                <a:latin typeface="Times New Roman" pitchFamily="18" charset="0"/>
                <a:cs typeface="Times New Roman" pitchFamily="18" charset="0"/>
              </a:rPr>
              <a:t>соғады, күші 9-14, күндіз екпіні 15-20 м/с.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23-25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4</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a:t>
            </a:r>
            <a:r>
              <a:rPr lang="kk-KZ" sz="1100" b="1" dirty="0" smtClean="0">
                <a:solidFill>
                  <a:srgbClr val="000000"/>
                </a:solidFill>
                <a:latin typeface="Times New Roman" pitchFamily="18" charset="0"/>
                <a:cs typeface="Times New Roman" pitchFamily="18" charset="0"/>
                <a:sym typeface="Calibri"/>
              </a:rPr>
              <a:t>4</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14-16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14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18538</TotalTime>
  <Words>561</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8136</cp:revision>
  <cp:lastPrinted>2021-07-01T03:56:27Z</cp:lastPrinted>
  <dcterms:created xsi:type="dcterms:W3CDTF">2018-03-27T06:03:00Z</dcterms:created>
  <dcterms:modified xsi:type="dcterms:W3CDTF">2026-06-12T06:47:08Z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