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7068593"/>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12 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altLang="ru-RU" sz="1200" dirty="0" err="1">
                <a:latin typeface="Times New Roman" panose="02020603050405020304" pitchFamily="18" charset="0"/>
                <a:cs typeface="Times New Roman" panose="02020603050405020304" pitchFamily="18" charset="0"/>
              </a:rPr>
              <a:t>таңертең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7-12,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14-16,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26-28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a:latin typeface="Times New Roman" panose="02020603050405020304" pitchFamily="18" charset="0"/>
                <a:cs typeface="Times New Roman" panose="02020603050405020304" pitchFamily="18" charset="0"/>
              </a:rPr>
              <a:t>.   </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14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14-16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78873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25724</TotalTime>
  <Words>565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5232</cp:revision>
  <cp:lastPrinted>2021-07-01T03:56:27Z</cp:lastPrinted>
  <dcterms:created xsi:type="dcterms:W3CDTF">2018-03-27T06:03:00Z</dcterms:created>
  <dcterms:modified xsi:type="dcterms:W3CDTF">2026-06-12T07:45:32Z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