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233322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163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13 маусымға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12 маусым сағ. 20-дан 13 маусым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cs typeface="Times New Roman" panose="02020603050405020304" pitchFamily="18" charset="0"/>
              </a:rPr>
              <a:t> Түнде </a:t>
            </a:r>
            <a:r>
              <a:rPr lang="kk-KZ" sz="1200" dirty="0">
                <a:solidFill>
                  <a:prstClr val="black"/>
                </a:solidFill>
                <a:latin typeface="Times New Roman" panose="02020603050405020304" pitchFamily="18" charset="0"/>
                <a:cs typeface="Times New Roman" panose="02020603050405020304" pitchFamily="18" charset="0"/>
              </a:rPr>
              <a:t>және таңертең тұман</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түнде 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23-25 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14 маусымға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13 маусым </a:t>
            </a:r>
            <a:r>
              <a:rPr lang="kk-KZ" sz="1200" b="1" dirty="0">
                <a:latin typeface="Times New Roman" panose="02020603050405020304" pitchFamily="18" charset="0"/>
                <a:cs typeface="Times New Roman" panose="02020603050405020304" pitchFamily="18" charset="0"/>
              </a:rPr>
              <a:t>сағ. 20-дан </a:t>
            </a:r>
            <a:r>
              <a:rPr lang="kk-KZ" sz="1200" b="1" dirty="0">
                <a:solidFill>
                  <a:prstClr val="black"/>
                </a:solidFill>
                <a:latin typeface="Times New Roman" panose="02020603050405020304" pitchFamily="18" charset="0"/>
                <a:cs typeface="Times New Roman" panose="02020603050405020304" pitchFamily="18" charset="0"/>
              </a:rPr>
              <a:t>14 маусым </a:t>
            </a:r>
            <a:r>
              <a:rPr lang="kk-KZ" sz="1200" b="1" dirty="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14-16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361566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a:t>
            </a:r>
            <a:r>
              <a:rPr lang="kk-KZ" altLang="ru-RU" sz="1200" b="1">
                <a:solidFill>
                  <a:prstClr val="black"/>
                </a:solidFill>
                <a:latin typeface="Times New Roman" panose="02020603050405020304" pitchFamily="18" charset="0"/>
                <a:cs typeface="Times New Roman" panose="02020603050405020304" pitchFamily="18" charset="0"/>
              </a:rPr>
              <a:t> 12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32373</TotalTime>
  <Words>598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5815</cp:revision>
  <cp:lastPrinted>2021-07-01T07:38:07Z</cp:lastPrinted>
  <dcterms:created xsi:type="dcterms:W3CDTF">2018-03-27T06:03:00Z</dcterms:created>
  <dcterms:modified xsi:type="dcterms:W3CDTF">2026-06-12T07:59:53Z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