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93631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12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13</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жаңбыр жауады, найзағай күтіледі. Оңтүстік-батыстан, батыстан жел соғады, күші 7-12 м/с. Ауа температурасы түнде 13-15, күндіз 23-25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13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14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3-8 м/с. Ауа температурасы 16-18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225785642"/>
              </p:ext>
            </p:extLst>
          </p:nvPr>
        </p:nvGraphicFramePr>
        <p:xfrm>
          <a:off x="5052411" y="4293096"/>
          <a:ext cx="4572000" cy="195086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7606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935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597</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0.119</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0.048</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0.004</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22364</TotalTime>
  <Words>579</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4275</cp:revision>
  <cp:lastPrinted>2021-07-01T07:38:07Z</cp:lastPrinted>
  <dcterms:created xsi:type="dcterms:W3CDTF">2018-03-27T06:03:00Z</dcterms:created>
  <dcterms:modified xsi:type="dcterms:W3CDTF">2026-06-12T06:09:29Z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