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02630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бұршақ.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күндіз екпіні 15-18 м/с. Ауа температурасы түнде 15-17, күндіз 30-32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0080" y="2469727"/>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589985649"/>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Назарханова А.С.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25284</TotalTime>
  <Words>671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4818</cp:revision>
  <cp:lastPrinted>2021-07-01T03:56:27Z</cp:lastPrinted>
  <dcterms:created xsi:type="dcterms:W3CDTF">2018-03-27T06:03:00Z</dcterms:created>
  <dcterms:modified xsi:type="dcterms:W3CDTF">2026-06-12T07:44:41Z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