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380765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соғады, күші 7-12 м/с.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20-22, </a:t>
            </a:r>
            <a:r>
              <a:rPr lang="kk-KZ" sz="1200" smtClean="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35-37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21-23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8841433"/>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9607297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17879</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4333</cp:revision>
  <cp:lastPrinted>2021-07-01T07:38:07Z</cp:lastPrinted>
  <dcterms:created xsi:type="dcterms:W3CDTF">2018-03-27T06:03:00Z</dcterms:created>
  <dcterms:modified xsi:type="dcterms:W3CDTF">2026-06-12T07:23:28Z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