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1453908"/>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12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12</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0603437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677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13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12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13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күндіз бұршақ. Оңтүстік-батыстан жел соғады, күші 9-14, күндіз екпіні 15-20 м/с. Ауа температурасы түнде 15-17, күндіз 30-32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14</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14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a:t>
            </a:r>
            <a:r>
              <a:rPr lang="kk-KZ" sz="1100">
                <a:latin typeface="Times New Roman" panose="02020603050405020304" pitchFamily="18" charset="0"/>
                <a:cs typeface="Times New Roman" panose="02020603050405020304" pitchFamily="18" charset="0"/>
              </a:rPr>
              <a:t>, күші 7-12</a:t>
            </a:r>
            <a:r>
              <a:rPr lang="ru-RU" sz="110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15-17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55375</TotalTime>
  <Words>607</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7822</cp:revision>
  <cp:lastPrinted>2025-07-15T07:11:11Z</cp:lastPrinted>
  <dcterms:created xsi:type="dcterms:W3CDTF">2018-03-27T06:03:00Z</dcterms:created>
  <dcterms:modified xsi:type="dcterms:W3CDTF">2026-06-12T06:59:42Z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