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83199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күннің екінші жартысында жаңбыр, найзағай, бұршақ. Жел батыстан, оңтүстік-батыстан соғады, күші 5-10, күндіз екпіні 15-20 м/с. Ауа температурасы түнде 15-17, күндіз 30-32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32982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389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3814683074"/>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Назарханова А.С.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20378</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4470</cp:revision>
  <cp:lastPrinted>2021-07-01T03:56:27Z</cp:lastPrinted>
  <dcterms:created xsi:type="dcterms:W3CDTF">2018-03-27T06:03:00Z</dcterms:created>
  <dcterms:modified xsi:type="dcterms:W3CDTF">2026-06-12T07:53:05Z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