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450"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3051647"/>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4668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altLang="ru-RU" sz="1200" dirty="0" err="1" smtClean="0">
                <a:latin typeface="Times New Roman" panose="02020603050405020304" pitchFamily="18" charset="0"/>
                <a:cs typeface="Times New Roman" panose="02020603050405020304" pitchFamily="18" charset="0"/>
              </a:rPr>
              <a:t>таңертең</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және</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7-12</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екпіні</a:t>
            </a:r>
            <a:r>
              <a:rPr lang="ru-RU" altLang="ru-RU" sz="1200" dirty="0" smtClean="0">
                <a:latin typeface="Times New Roman" panose="02020603050405020304" pitchFamily="18" charset="0"/>
                <a:cs typeface="Times New Roman" panose="02020603050405020304" pitchFamily="18" charset="0"/>
              </a:rPr>
              <a:t> 15 </a:t>
            </a:r>
            <a:r>
              <a:rPr lang="ru-RU" altLang="ru-RU" sz="1200" dirty="0">
                <a:latin typeface="Times New Roman" panose="02020603050405020304" pitchFamily="18" charset="0"/>
                <a:cs typeface="Times New Roman" panose="02020603050405020304" pitchFamily="18" charset="0"/>
              </a:rPr>
              <a:t>м/с. </a:t>
            </a:r>
            <a:r>
              <a:rPr lang="ru-RU" altLang="ru-RU" sz="1200" dirty="0" err="1" smtClean="0">
                <a:latin typeface="Times New Roman" panose="02020603050405020304" pitchFamily="18" charset="0"/>
                <a:cs typeface="Times New Roman" panose="02020603050405020304" pitchFamily="18" charset="0"/>
              </a:rPr>
              <a:t>Ауа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температурасы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түнде</a:t>
            </a:r>
            <a:r>
              <a:rPr lang="ru-RU" altLang="ru-RU" sz="1200" dirty="0" smtClean="0">
                <a:latin typeface="Times New Roman" panose="02020603050405020304" pitchFamily="18" charset="0"/>
                <a:cs typeface="Times New Roman" panose="02020603050405020304" pitchFamily="18" charset="0"/>
              </a:rPr>
              <a:t> 14-16</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күндіз</a:t>
            </a:r>
            <a:r>
              <a:rPr lang="ru-RU" altLang="ru-RU" sz="1200" dirty="0" smtClean="0">
                <a:latin typeface="Times New Roman" panose="02020603050405020304" pitchFamily="18" charset="0"/>
                <a:cs typeface="Times New Roman" panose="02020603050405020304" pitchFamily="18" charset="0"/>
              </a:rPr>
              <a:t> 26-28 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p>
          <a:p>
            <a:pPr algn="ctr"/>
            <a:r>
              <a:rPr lang="ru-RU" altLang="ru-RU" sz="1200"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a:latin typeface="Times New Roman" panose="02020603050405020304" pitchFamily="18" charset="0"/>
                <a:cs typeface="Times New Roman" panose="02020603050405020304" pitchFamily="18" charset="0"/>
              </a:rPr>
              <a:t>14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днем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14-16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320413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28316</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5329</cp:revision>
  <cp:lastPrinted>2021-07-01T07:38:07Z</cp:lastPrinted>
  <dcterms:created xsi:type="dcterms:W3CDTF">2018-03-27T06:03:00Z</dcterms:created>
  <dcterms:modified xsi:type="dcterms:W3CDTF">2026-06-12T07:51:22Z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