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456" autoAdjust="0"/>
  </p:normalViewPr>
  <p:slideViewPr>
    <p:cSldViewPr showGuides="1">
      <p:cViewPr>
        <p:scale>
          <a:sx n="125" d="100"/>
          <a:sy n="125" d="100"/>
        </p:scale>
        <p:origin x="3450" y="1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37050981"/>
              </p:ext>
            </p:extLst>
          </p:nvPr>
        </p:nvGraphicFramePr>
        <p:xfrm>
          <a:off x="307975" y="2564904"/>
          <a:ext cx="4465638" cy="4186491"/>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№163 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08518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sz="1200" b="1" dirty="0">
                <a:latin typeface="Times New Roman" panose="02020603050405020304" pitchFamily="18" charset="0"/>
                <a:cs typeface="Times New Roman" panose="02020603050405020304" pitchFamily="18" charset="0"/>
              </a:rPr>
              <a:t>13 </a:t>
            </a:r>
            <a:r>
              <a:rPr lang="kk-KZ" sz="1200" b="1" dirty="0">
                <a:latin typeface="Times New Roman" panose="02020603050405020304" pitchFamily="18" charset="0"/>
                <a:cs typeface="Times New Roman" panose="02020603050405020304" pitchFamily="18" charset="0"/>
              </a:rPr>
              <a:t>маусым</a:t>
            </a:r>
            <a:r>
              <a:rPr lang="kk-KZ" altLang="ru-RU" sz="1200" b="1" dirty="0">
                <a:latin typeface="Times New Roman" panose="02020603050405020304" pitchFamily="18" charset="0"/>
                <a:cs typeface="Times New Roman" panose="02020603050405020304" pitchFamily="18" charset="0"/>
              </a:rPr>
              <a:t>ға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a:latin typeface="Times New Roman" panose="02020603050405020304" pitchFamily="18" charset="0"/>
                <a:cs typeface="Times New Roman" panose="02020603050405020304" pitchFamily="18" charset="0"/>
              </a:rPr>
              <a:t>12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13 </a:t>
            </a:r>
            <a:r>
              <a:rPr lang="kk-KZ" sz="1200" b="1" dirty="0">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smtClean="0">
                <a:latin typeface="Times New Roman" panose="02020603050405020304" pitchFamily="18" charset="0"/>
                <a:cs typeface="Times New Roman" panose="02020603050405020304" pitchFamily="18" charset="0"/>
              </a:rPr>
              <a:t>түнде аздаған жаңьыр, найзағай. Оңтүстік-батыстан, батыстан жел соғады, күші 7-12 </a:t>
            </a:r>
            <a:r>
              <a:rPr lang="kk-KZ" altLang="ru-RU" sz="1200" dirty="0">
                <a:latin typeface="Times New Roman" panose="02020603050405020304" pitchFamily="18" charset="0"/>
                <a:cs typeface="Times New Roman" panose="02020603050405020304" pitchFamily="18" charset="0"/>
              </a:rPr>
              <a:t>м/с. Ауа температурасы түнде </a:t>
            </a:r>
            <a:r>
              <a:rPr lang="kk-KZ" altLang="ru-RU" sz="1200" dirty="0" smtClean="0">
                <a:latin typeface="Times New Roman" panose="02020603050405020304" pitchFamily="18" charset="0"/>
                <a:cs typeface="Times New Roman" panose="02020603050405020304" pitchFamily="18" charset="0"/>
              </a:rPr>
              <a:t>17-19, күндіз 31-33 градус жылы. </a:t>
            </a:r>
            <a:endParaRPr lang="kk-KZ" altLang="ru-RU" sz="1200" dirty="0">
              <a:latin typeface="Times New Roman" panose="02020603050405020304" pitchFamily="18" charset="0"/>
              <a:cs typeface="Times New Roman" panose="02020603050405020304" pitchFamily="18" charset="0"/>
            </a:endParaRP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14 маусымға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ru-RU" sz="1150" b="1" dirty="0">
                <a:latin typeface="Times New Roman" panose="02020603050405020304" pitchFamily="18" charset="0"/>
                <a:cs typeface="Times New Roman" panose="02020603050405020304" pitchFamily="18" charset="0"/>
              </a:rPr>
              <a:t>13 </a:t>
            </a:r>
            <a:r>
              <a:rPr lang="kk-KZ" sz="1150" b="1" dirty="0">
                <a:latin typeface="Times New Roman" panose="02020603050405020304" pitchFamily="18" charset="0"/>
                <a:cs typeface="Times New Roman" panose="02020603050405020304" pitchFamily="18" charset="0"/>
              </a:rPr>
              <a:t>маусым</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14 </a:t>
            </a:r>
            <a:r>
              <a:rPr lang="kk-KZ" sz="1150" b="1" dirty="0">
                <a:latin typeface="Times New Roman" panose="02020603050405020304" pitchFamily="18" charset="0"/>
                <a:cs typeface="Times New Roman" panose="02020603050405020304" pitchFamily="18" charset="0"/>
              </a:rPr>
              <a:t>маусым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 </a:t>
            </a:r>
            <a:endParaRPr lang="ru-RU" sz="1150" b="1" dirty="0">
              <a:latin typeface="Times New Roman" panose="02020603050405020304" pitchFamily="18" charset="0"/>
              <a:cs typeface="Times New Roman" panose="02020603050405020304" pitchFamily="18" charset="0"/>
            </a:endParaRPr>
          </a:p>
          <a:p>
            <a:pPr algn="just"/>
            <a:r>
              <a:rPr lang="ru-RU" sz="1150" b="1"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жаңбыр</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найзағай</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Оңтүстік-батыстан</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9-14 м/с</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температурасы</a:t>
            </a:r>
            <a:r>
              <a:rPr lang="ru-RU" sz="1150" smtClean="0">
                <a:latin typeface="Times New Roman" panose="02020603050405020304" pitchFamily="18" charset="0"/>
                <a:cs typeface="Times New Roman" panose="02020603050405020304" pitchFamily="18" charset="0"/>
              </a:rPr>
              <a:t> 17-19 градус </a:t>
            </a:r>
            <a:r>
              <a:rPr lang="ru-RU" sz="1150" dirty="0" err="1" smtClean="0">
                <a:latin typeface="Times New Roman" panose="02020603050405020304" pitchFamily="18" charset="0"/>
                <a:cs typeface="Times New Roman" panose="02020603050405020304" pitchFamily="18" charset="0"/>
              </a:rPr>
              <a:t>жылы</a:t>
            </a:r>
            <a:r>
              <a:rPr lang="ru-RU" sz="1150" dirty="0" smtClean="0">
                <a:latin typeface="Times New Roman" panose="02020603050405020304" pitchFamily="18" charset="0"/>
                <a:cs typeface="Times New Roman" panose="02020603050405020304" pitchFamily="18" charset="0"/>
              </a:rPr>
              <a:t>. </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12 </a:t>
            </a:r>
            <a:r>
              <a:rPr lang="kk-KZ" altLang="ru-RU" sz="1200" b="1" dirty="0" smtClean="0">
                <a:latin typeface="Times New Roman" panose="02020603050405020304" pitchFamily="18" charset="0"/>
                <a:cs typeface="Times New Roman" panose="02020603050405020304" pitchFamily="18" charset="0"/>
              </a:rPr>
              <a:t>маусымға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88879" y="2420888"/>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184243130"/>
              </p:ext>
            </p:extLst>
          </p:nvPr>
        </p:nvGraphicFramePr>
        <p:xfrm>
          <a:off x="5027448" y="4173056"/>
          <a:ext cx="4667576" cy="23031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600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b="0" smtClean="0">
                          <a:solidFill>
                            <a:schemeClr val="tx1"/>
                          </a:solidFill>
                          <a:latin typeface="Times New Roman" panose="02020603050405020304" pitchFamily="18" charset="0"/>
                          <a:cs typeface="Times New Roman" panose="02020603050405020304" pitchFamily="18" charset="0"/>
                        </a:rPr>
                        <a:t>Аммиак</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5387"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Жайнакова </a:t>
            </a:r>
            <a:r>
              <a:rPr lang="kk-KZ" altLang="ru-RU" sz="1200" b="1" i="1" smtClean="0">
                <a:solidFill>
                  <a:srgbClr val="000000"/>
                </a:solidFill>
                <a:latin typeface="Times New Roman" panose="02020603050405020304" pitchFamily="18" charset="0"/>
                <a:cs typeface="Times New Roman" panose="02020603050405020304" pitchFamily="18" charset="0"/>
              </a:rPr>
              <a:t>З.Ж./</a:t>
            </a:r>
            <a:r>
              <a:rPr lang="kk-KZ" altLang="ru-RU" sz="1200" b="1" i="1"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25988</TotalTime>
  <Words>504</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5131</cp:revision>
  <cp:lastPrinted>2021-07-01T07:38:07Z</cp:lastPrinted>
  <dcterms:created xsi:type="dcterms:W3CDTF">2018-03-27T06:03:00Z</dcterms:created>
  <dcterms:modified xsi:type="dcterms:W3CDTF">2026-06-12T07:55:06Z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