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092487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жаңбыр, найзағай, күндіз бұршақ. Жел оңтүстік-батыстан, батыстан соғады, күші 5-10, күндіз екпіні 15-18 м/с. Ауа температурасы түнде 12-14, күндіз 25-27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a:t>
            </a:r>
            <a:r>
              <a:rPr lang="kk-KZ" sz="120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12-14 жылы болады. </a:t>
            </a:r>
          </a:p>
        </p:txBody>
      </p:sp>
      <p:sp>
        <p:nvSpPr>
          <p:cNvPr id="23" name="TextBox 13"/>
          <p:cNvSpPr txBox="1"/>
          <p:nvPr/>
        </p:nvSpPr>
        <p:spPr>
          <a:xfrm>
            <a:off x="5071279" y="32714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3572" y="22534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170607866"/>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Назарханова А.С.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20970</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4381</cp:revision>
  <cp:lastPrinted>2021-07-01T03:56:27Z</cp:lastPrinted>
  <dcterms:created xsi:type="dcterms:W3CDTF">2018-03-27T06:03:00Z</dcterms:created>
  <dcterms:modified xsi:type="dcterms:W3CDTF">2026-06-12T07:48:19Z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