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99209390"/>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kk-KZ" altLang="x-none" sz="1600" b="1" i="1" dirty="0" smtClean="0">
                          <a:solidFill>
                            <a:srgbClr val="002060"/>
                          </a:solidFill>
                          <a:latin typeface="Times New Roman" panose="02020603050405020304" pitchFamily="18" charset="0"/>
                          <a:cs typeface="Times New Roman" panose="02020603050405020304" pitchFamily="18" charset="0"/>
                        </a:rPr>
                        <a:t>63</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a:t>
            </a:r>
            <a:r>
              <a:rPr lang="kk-KZ" altLang="ru-RU" sz="1200" b="1" dirty="0">
                <a:latin typeface="Times New Roman" panose="02020603050405020304" pitchFamily="18" charset="0"/>
                <a:cs typeface="Times New Roman" panose="02020603050405020304" pitchFamily="18" charset="0"/>
              </a:rPr>
              <a:t>2</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4293320091"/>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46659"/>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13 маусымға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12</a:t>
            </a:r>
            <a:r>
              <a:rPr lang="kk-KZ"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маусымна</a:t>
            </a:r>
            <a:r>
              <a:rPr lang="kk-KZ" altLang="ru-RU" sz="1200" b="1" dirty="0" smtClean="0">
                <a:latin typeface="Times New Roman" pitchFamily="18" charset="0"/>
                <a:cs typeface="Times New Roman" pitchFamily="18" charset="0"/>
              </a:rPr>
              <a:t>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13 маусымға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a:t>
            </a:r>
            <a:r>
              <a:rPr lang="kk-KZ" sz="1100" dirty="0" smtClean="0">
                <a:latin typeface="Times New Roman" pitchFamily="18" charset="0"/>
                <a:cs typeface="Times New Roman" pitchFamily="18" charset="0"/>
              </a:rPr>
              <a:t>Оң</a:t>
            </a:r>
            <a:r>
              <a:rPr lang="kk-KZ" sz="1100" dirty="0" smtClean="0">
                <a:latin typeface="Times New Roman" pitchFamily="18" charset="0"/>
                <a:cs typeface="Times New Roman" pitchFamily="18" charset="0"/>
              </a:rPr>
              <a:t>түстік-батыстан </a:t>
            </a:r>
            <a:r>
              <a:rPr lang="kk-KZ" sz="1100" dirty="0">
                <a:latin typeface="Times New Roman" pitchFamily="18" charset="0"/>
                <a:cs typeface="Times New Roman" pitchFamily="18" charset="0"/>
              </a:rPr>
              <a:t>жел соғады, күші 8-13 м/с. Ауа температурасы </a:t>
            </a:r>
            <a:r>
              <a:rPr lang="kk-KZ" sz="1100" dirty="0" smtClean="0">
                <a:latin typeface="Times New Roman" pitchFamily="18" charset="0"/>
                <a:cs typeface="Times New Roman" pitchFamily="18" charset="0"/>
              </a:rPr>
              <a:t>түнде </a:t>
            </a:r>
            <a:r>
              <a:rPr lang="kk-KZ" sz="1100" dirty="0" smtClean="0">
                <a:latin typeface="Times New Roman" pitchFamily="18" charset="0"/>
                <a:cs typeface="Times New Roman" pitchFamily="18" charset="0"/>
              </a:rPr>
              <a:t>14-16,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34-36 </a:t>
            </a:r>
            <a:r>
              <a:rPr lang="kk-KZ" sz="1100" dirty="0">
                <a:latin typeface="Times New Roman" pitchFamily="18" charset="0"/>
                <a:cs typeface="Times New Roman" pitchFamily="18" charset="0"/>
              </a:rPr>
              <a:t>градус жылы.</a:t>
            </a:r>
          </a:p>
          <a:p>
            <a:pPr algn="just"/>
            <a:endParaRPr lang="kk-KZ" sz="1100" dirty="0" smtClean="0">
              <a:latin typeface="Times New Roman" pitchFamily="18" charset="0"/>
              <a:cs typeface="Times New Roman" pitchFamily="18" charset="0"/>
            </a:endParaRP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14</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13</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14</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a:t>
            </a:r>
            <a:r>
              <a:rPr lang="ru-RU" sz="1100" dirty="0" smtClean="0">
                <a:latin typeface="Times New Roman" pitchFamily="18" charset="0"/>
                <a:cs typeface="Times New Roman" pitchFamily="18" charset="0"/>
              </a:rPr>
              <a:t>.</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 жел соғады, күші 8-13 м/с. Ауа температурасы </a:t>
            </a:r>
            <a:r>
              <a:rPr lang="kk-KZ" sz="1100" dirty="0" smtClean="0">
                <a:latin typeface="Times New Roman" pitchFamily="18" charset="0"/>
                <a:cs typeface="Times New Roman" pitchFamily="18" charset="0"/>
              </a:rPr>
              <a:t>15-17 </a:t>
            </a:r>
            <a:r>
              <a:rPr lang="kk-KZ" sz="1100" dirty="0" smtClean="0">
                <a:latin typeface="Times New Roman" pitchFamily="18" charset="0"/>
                <a:cs typeface="Times New Roman" pitchFamily="18" charset="0"/>
              </a:rPr>
              <a:t>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24438"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Кабыл</a:t>
            </a:r>
            <a:r>
              <a:rPr lang="ru-RU" sz="1200" b="1" i="1" dirty="0" smtClean="0">
                <a:latin typeface="Times New Roman" panose="02020603050405020304" pitchFamily="18" charset="0"/>
                <a:cs typeface="Times New Roman" panose="02020603050405020304" pitchFamily="18" charset="0"/>
              </a:rPr>
              <a:t> С.Т.</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14332</TotalTime>
  <Words>558</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4212</cp:revision>
  <cp:lastPrinted>2021-07-01T03:56:27Z</cp:lastPrinted>
  <dcterms:created xsi:type="dcterms:W3CDTF">2018-03-27T06:03:00Z</dcterms:created>
  <dcterms:modified xsi:type="dcterms:W3CDTF">2026-06-12T06:42:52Z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