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154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№163</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453080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751080">
                  <a:extLst>
                    <a:ext uri="{9D8B030D-6E8A-4147-A177-3AD203B41FA5}">
                      <a16:colId xmlns:a16="http://schemas.microsoft.com/office/drawing/2014/main" val="1276116030"/>
                    </a:ext>
                  </a:extLst>
                </a:gridCol>
                <a:gridCol w="1584176">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a:latin typeface="Times New Roman" panose="02020603050405020304" pitchFamily="18" charset="0"/>
                <a:cs typeface="Times New Roman" panose="02020603050405020304" pitchFamily="18" charset="0"/>
              </a:rPr>
              <a:t>13 </a:t>
            </a:r>
            <a:r>
              <a:rPr lang="kk-KZ" altLang="ru-RU" sz="1100" b="1" dirty="0">
                <a:latin typeface="Times New Roman" panose="02020603050405020304" pitchFamily="18" charset="0"/>
                <a:cs typeface="Times New Roman" panose="02020603050405020304" pitchFamily="18" charset="0"/>
              </a:rPr>
              <a:t>маусымға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12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бастап</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13 маусым </a:t>
            </a:r>
            <a:r>
              <a:rPr lang="ru-RU" altLang="ru-RU" sz="1100" b="1" dirty="0">
                <a:latin typeface="Times New Roman" panose="02020603050405020304" pitchFamily="18" charset="0"/>
                <a:cs typeface="Times New Roman" panose="02020603050405020304" pitchFamily="18" charset="0"/>
              </a:rPr>
              <a:t>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08000" algn="just"/>
            <a:r>
              <a:rPr lang="kk-KZ" sz="1100" dirty="0">
                <a:solidFill>
                  <a:srgbClr val="000000"/>
                </a:solidFill>
                <a:latin typeface="Times New Roman"/>
              </a:rPr>
              <a:t>Көшпелі бұлтты, жаңбыр, найзағай, күндіз бұршақ, дауыл. Жел солтүстік-батыстан соғады, күші 7-12 м/с. Ауа температурасы түнде 15-17, күндіз 25-27 градус жылы.</a:t>
            </a:r>
          </a:p>
          <a:p>
            <a:pPr lvl="0" indent="108000" algn="just"/>
            <a:endParaRPr lang="kk-KZ" sz="1100" b="1" dirty="0">
              <a:solidFill>
                <a:srgbClr val="000000"/>
              </a:solidFill>
              <a:latin typeface="Times New Roman" pitchFamily="18" charset="0"/>
              <a:cs typeface="Times New Roman" pitchFamily="18" charset="0"/>
              <a:sym typeface="+mn-ea"/>
            </a:endParaRPr>
          </a:p>
          <a:p>
            <a:pPr lvl="0" algn="ctr"/>
            <a:r>
              <a:rPr lang="kk-KZ" sz="1100" b="1" dirty="0">
                <a:solidFill>
                  <a:srgbClr val="000000"/>
                </a:solidFill>
                <a:latin typeface="Times New Roman" pitchFamily="18" charset="0"/>
                <a:cs typeface="Times New Roman" pitchFamily="18" charset="0"/>
                <a:sym typeface="+mn-ea"/>
              </a:rPr>
              <a:t>Түнде 14 маусымға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14 </a:t>
            </a:r>
            <a:r>
              <a:rPr lang="ru-RU" sz="1100" b="1" dirty="0" err="1">
                <a:solidFill>
                  <a:srgbClr val="000000"/>
                </a:solidFill>
                <a:latin typeface="Times New Roman" panose="02020603050405020304" pitchFamily="18" charset="0"/>
                <a:cs typeface="Times New Roman" panose="02020603050405020304" pitchFamily="18" charset="0"/>
                <a:sym typeface="+mn-ea"/>
              </a:rPr>
              <a:t>маусым</a:t>
            </a:r>
            <a:r>
              <a:rPr lang="ru-RU" sz="1100" b="1" dirty="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солтүстіктен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7-12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15-17 градус </a:t>
            </a:r>
            <a:r>
              <a:rPr lang="ru-RU" sz="1100" dirty="0" err="1">
                <a:solidFill>
                  <a:srgbClr val="000000"/>
                </a:solidFill>
                <a:latin typeface="Times New Roman"/>
              </a:rPr>
              <a:t>жылы</a:t>
            </a:r>
            <a:r>
              <a:rPr lang="kk-KZ" sz="1100" dirty="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a:solidFill>
                  <a:srgbClr val="000000"/>
                </a:solidFill>
                <a:latin typeface="Times New Roman" panose="02020603050405020304" pitchFamily="18" charset="0"/>
                <a:cs typeface="Times New Roman" panose="02020603050405020304" pitchFamily="18" charset="0"/>
                <a:sym typeface="+mn-ea"/>
              </a:rPr>
              <a:t>13 маусым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a:solidFill>
                  <a:srgbClr val="000000"/>
                </a:solidFill>
                <a:latin typeface="Times New Roman" panose="02020603050405020304" pitchFamily="18" charset="0"/>
                <a:cs typeface="Times New Roman" panose="02020603050405020304" pitchFamily="18" charset="0"/>
                <a:sym typeface="+mn-ea"/>
              </a:rPr>
              <a:t>14 маусым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Оспанова</a:t>
            </a:r>
            <a:r>
              <a:rPr lang="ru-RU" altLang="ru-RU" sz="1200" b="1" i="1" dirty="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42632</TotalTime>
  <Words>607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7719</cp:revision>
  <cp:lastPrinted>2021-07-01T03:56:27Z</cp:lastPrinted>
  <dcterms:created xsi:type="dcterms:W3CDTF">2018-03-27T06:03:00Z</dcterms:created>
  <dcterms:modified xsi:type="dcterms:W3CDTF">2026-06-12T07:06:09Z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