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3256403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Ночью и утром туман. Ветер юго-западный с переходом на северо-западный 4-9 м/с. Температура воздуха ночью 13-15, днем 24-26 тепла.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Туман.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10188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143048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июня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66895</TotalTime>
  <Words>613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7222</cp:revision>
  <cp:lastPrinted>2021-02-03T11:37:00Z</cp:lastPrinted>
  <dcterms:created xsi:type="dcterms:W3CDTF">2018-03-27T06:03:00Z</dcterms:created>
  <dcterms:modified xsi:type="dcterms:W3CDTF">2026-06-12T07:25:33Z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