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50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234294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гроза. Ветер юго-западный, западный 7-12 м/с. Температура воздуха ночью 17-19,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085521"/>
              </p:ext>
            </p:extLst>
          </p:nvPr>
        </p:nvGraphicFramePr>
        <p:xfrm>
          <a:off x="4953002" y="4429787"/>
          <a:ext cx="4743396" cy="2023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90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747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28701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72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1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33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364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0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30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30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69840">
                <a:tc>
                  <a:txBody>
                    <a:bodyPr/>
                    <a:lstStyle/>
                    <a:p>
                      <a:pPr algn="l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r>
                        <a:rPr lang="kk-KZ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5912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1192</cp:revision>
  <cp:lastPrinted>2021-07-01T03:56:27Z</cp:lastPrinted>
  <dcterms:created xsi:type="dcterms:W3CDTF">2024-09-22T07:48:17Z</dcterms:created>
  <dcterms:modified xsi:type="dcterms:W3CDTF">2026-06-12T07:55:08Z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