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45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33519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Ветер юго-западный, западный 7-12, днем порывы 15 м/с. Температура воздуха ночью 14-16, днем 26-28 тепла.</a:t>
            </a:r>
            <a:endParaRPr lang="kk-KZ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юго-восточный 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57852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25817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5247</cp:revision>
  <cp:lastPrinted>2021-07-01T03:56:27Z</cp:lastPrinted>
  <dcterms:created xsi:type="dcterms:W3CDTF">2018-03-27T06:03:00Z</dcterms:created>
  <dcterms:modified xsi:type="dcterms:W3CDTF">2026-06-12T07:45:34Z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