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73851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гроза, град. Ветер юго-западный, западный 5-10, днем порывы 15-18 м/с. Температура воздуха ночью 15-17, днем 30-32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4-9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29565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48549" y="22331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648299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Назарханова А.С.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29296</TotalTime>
  <Words>696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4962</cp:revision>
  <cp:lastPrinted>2026-04-01T06:23:53Z</cp:lastPrinted>
  <dcterms:created xsi:type="dcterms:W3CDTF">2018-03-27T06:03:00Z</dcterms:created>
  <dcterms:modified xsi:type="dcterms:W3CDTF">2026-06-12T07:41:25Z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