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96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4770482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13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утром и днем дождь, гроза. Ветер юго-западный, западный 7-12 м/с. Температура воздуха ночью 13-15, днем 23-25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июня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14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3-8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16-18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12 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9686897"/>
              </p:ext>
            </p:extLst>
          </p:nvPr>
        </p:nvGraphicFramePr>
        <p:xfrm>
          <a:off x="5075127" y="4271876"/>
          <a:ext cx="4588669" cy="2154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597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0.119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0.048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0.004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28484</TotalTime>
  <Words>599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4365</cp:revision>
  <cp:lastPrinted>2021-07-01T03:56:27Z</cp:lastPrinted>
  <dcterms:created xsi:type="dcterms:W3CDTF">2018-03-27T06:03:00Z</dcterms:created>
  <dcterms:modified xsi:type="dcterms:W3CDTF">2026-06-12T06:09:32Z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