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62745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днем град. Ветер юго-западный, западный 5-10, днем порывы 15-18 м/с. Температура воздуха ночью 12-14, днем 25-27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5463" y="336167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58764" y="24268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240304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22022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4412</cp:revision>
  <cp:lastPrinted>2021-10-14T11:15:53Z</cp:lastPrinted>
  <dcterms:created xsi:type="dcterms:W3CDTF">2018-03-27T06:03:00Z</dcterms:created>
  <dcterms:modified xsi:type="dcterms:W3CDTF">2026-06-12T07:48:22Z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