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93" d="100"/>
          <a:sy n="93" d="100"/>
        </p:scale>
        <p:origin x="90" y="450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16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12 июня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39749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13 июня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12 июня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13 июня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kk-KZ" sz="1100" dirty="0" smtClean="0">
                <a:solidFill>
                  <a:schemeClr val="tx1"/>
                </a:solidFill>
              </a:rPr>
              <a:t>еременная </a:t>
            </a:r>
            <a:r>
              <a:rPr lang="kk-KZ" sz="1100" dirty="0">
                <a:solidFill>
                  <a:schemeClr val="tx1"/>
                </a:solidFill>
              </a:rPr>
              <a:t>облачность, </a:t>
            </a:r>
            <a:r>
              <a:rPr lang="kk-KZ" sz="1100" dirty="0" smtClean="0">
                <a:solidFill>
                  <a:schemeClr val="tx1"/>
                </a:solidFill>
              </a:rPr>
              <a:t>без осадков. </a:t>
            </a:r>
            <a:r>
              <a:rPr lang="kk-KZ" sz="1100" dirty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юго-западный 3-8</a:t>
            </a:r>
            <a:r>
              <a:rPr lang="kk-KZ" sz="1100" dirty="0">
                <a:solidFill>
                  <a:schemeClr val="tx1"/>
                </a:solidFill>
              </a:rPr>
              <a:t>, днем порывы </a:t>
            </a:r>
            <a:r>
              <a:rPr lang="kk-KZ" sz="1100" dirty="0" smtClean="0">
                <a:solidFill>
                  <a:schemeClr val="tx1"/>
                </a:solidFill>
              </a:rPr>
              <a:t>13 м/с</a:t>
            </a:r>
            <a:r>
              <a:rPr lang="kk-KZ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18-20, </a:t>
            </a:r>
            <a:r>
              <a:rPr lang="kk-KZ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30-32 </a:t>
            </a:r>
            <a:r>
              <a:rPr lang="kk-KZ" sz="1100" dirty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14 июня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13 июня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14 июня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kk-KZ" sz="1100" dirty="0" smtClean="0">
                <a:solidFill>
                  <a:schemeClr val="tx1"/>
                </a:solidFill>
              </a:rPr>
              <a:t>без осадков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r>
              <a:rPr lang="ru-RU" sz="1100" smtClean="0">
                <a:solidFill>
                  <a:schemeClr val="tx1"/>
                </a:solidFill>
              </a:rPr>
              <a:t>Ветер </a:t>
            </a:r>
            <a:r>
              <a:rPr lang="ru-RU" sz="1100" smtClean="0">
                <a:solidFill>
                  <a:schemeClr val="tx1"/>
                </a:solidFill>
              </a:rPr>
              <a:t>западный </a:t>
            </a:r>
            <a:r>
              <a:rPr lang="ru-RU" sz="1100" dirty="0" smtClean="0">
                <a:solidFill>
                  <a:schemeClr val="tx1"/>
                </a:solidFill>
              </a:rPr>
              <a:t>3-8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18-20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2810177"/>
              </p:ext>
            </p:extLst>
          </p:nvPr>
        </p:nvGraphicFramePr>
        <p:xfrm>
          <a:off x="4835525" y="4248150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12 июня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29866</TotalTime>
  <Words>786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7328</cp:revision>
  <cp:lastPrinted>2021-07-01T09:11:30Z</cp:lastPrinted>
  <dcterms:created xsi:type="dcterms:W3CDTF">2018-03-27T06:03:00Z</dcterms:created>
  <dcterms:modified xsi:type="dcterms:W3CDTF">2026-06-12T06:42:25Z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