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405067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998806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гроза, днем град, шквал. Ветер северо-западный 7-12 м/с. Температура воздуха ночью 15-17, днем 25-27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 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41197</TotalTime>
  <Words>607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7050</cp:revision>
  <cp:lastPrinted>2021-07-01T03:56:27Z</cp:lastPrinted>
  <dcterms:created xsi:type="dcterms:W3CDTF">2018-03-27T06:03:00Z</dcterms:created>
  <dcterms:modified xsi:type="dcterms:W3CDTF">2026-06-12T06:44:21Z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