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710" y="4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73051647"/>
              </p:ext>
            </p:extLst>
          </p:nvPr>
        </p:nvGraphicFramePr>
        <p:xfrm>
          <a:off x="307975" y="2443336"/>
          <a:ext cx="4465638" cy="44196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№162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20980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75183" y="98643"/>
            <a:ext cx="4774656" cy="2262158"/>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sz="1200" b="1" dirty="0" smtClean="0">
                <a:latin typeface="Times New Roman" panose="02020603050405020304" pitchFamily="18" charset="0"/>
                <a:cs typeface="Times New Roman" panose="02020603050405020304" pitchFamily="18" charset="0"/>
              </a:rPr>
              <a:t>12 </a:t>
            </a:r>
            <a:r>
              <a:rPr lang="kk-KZ" sz="1200" b="1" dirty="0">
                <a:latin typeface="Times New Roman" panose="02020603050405020304" pitchFamily="18" charset="0"/>
                <a:cs typeface="Times New Roman" panose="02020603050405020304" pitchFamily="18" charset="0"/>
              </a:rPr>
              <a:t>маусым</a:t>
            </a:r>
            <a:r>
              <a:rPr lang="kk-KZ" altLang="ru-RU" sz="1200" b="1" dirty="0">
                <a:latin typeface="Times New Roman" panose="02020603050405020304" pitchFamily="18" charset="0"/>
                <a:cs typeface="Times New Roman" panose="02020603050405020304" pitchFamily="18" charset="0"/>
              </a:rPr>
              <a:t>ға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smtClean="0">
                <a:latin typeface="Times New Roman" panose="02020603050405020304" pitchFamily="18" charset="0"/>
                <a:cs typeface="Times New Roman" panose="02020603050405020304" pitchFamily="18" charset="0"/>
              </a:rPr>
              <a:t>11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12 </a:t>
            </a:r>
            <a:r>
              <a:rPr lang="kk-KZ" sz="1200" b="1" dirty="0">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аздаған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a:t>
            </a:r>
            <a:r>
              <a:rPr lang="ru-RU" sz="1200" dirty="0" err="1" smtClean="0">
                <a:latin typeface="Times New Roman" panose="02020603050405020304" pitchFamily="18" charset="0"/>
                <a:cs typeface="Times New Roman" panose="02020603050405020304" pitchFamily="18" charset="0"/>
              </a:rPr>
              <a:t>айзағай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оңтүстіктен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7-12,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14-16,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24-26 градус </a:t>
            </a:r>
            <a:r>
              <a:rPr lang="ru-RU" sz="1200" dirty="0" err="1">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pPr algn="just"/>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Түнде </a:t>
            </a:r>
            <a:r>
              <a:rPr lang="kk-KZ" altLang="ru-RU" sz="1150" b="1" dirty="0" smtClean="0">
                <a:latin typeface="Times New Roman" panose="02020603050405020304" pitchFamily="18" charset="0"/>
                <a:cs typeface="Times New Roman" panose="02020603050405020304" pitchFamily="18" charset="0"/>
              </a:rPr>
              <a:t>13 </a:t>
            </a:r>
            <a:r>
              <a:rPr lang="kk-KZ" altLang="ru-RU" sz="1150" b="1" dirty="0">
                <a:latin typeface="Times New Roman" panose="02020603050405020304" pitchFamily="18" charset="0"/>
                <a:cs typeface="Times New Roman" panose="02020603050405020304" pitchFamily="18" charset="0"/>
              </a:rPr>
              <a:t>маусымға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ru-RU" sz="1150" b="1" dirty="0" smtClean="0">
                <a:latin typeface="Times New Roman" panose="02020603050405020304" pitchFamily="18" charset="0"/>
                <a:cs typeface="Times New Roman" panose="02020603050405020304" pitchFamily="18" charset="0"/>
              </a:rPr>
              <a:t>12 </a:t>
            </a:r>
            <a:r>
              <a:rPr lang="kk-KZ" sz="1150" b="1" dirty="0">
                <a:latin typeface="Times New Roman" panose="02020603050405020304" pitchFamily="18" charset="0"/>
                <a:cs typeface="Times New Roman" panose="02020603050405020304" pitchFamily="18" charset="0"/>
              </a:rPr>
              <a:t>маусым</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13 </a:t>
            </a:r>
            <a:r>
              <a:rPr lang="kk-KZ" sz="1150" b="1" dirty="0">
                <a:latin typeface="Times New Roman" panose="02020603050405020304" pitchFamily="18" charset="0"/>
                <a:cs typeface="Times New Roman" panose="02020603050405020304" pitchFamily="18" charset="0"/>
              </a:rPr>
              <a:t>маусым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кей</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уақыттарда</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жаңбыр</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найзағай</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Оңтүстік-батыстан</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батыстан</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жел</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7-12 м/с</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температурасы</a:t>
            </a:r>
            <a:r>
              <a:rPr lang="ru-RU" sz="1150" dirty="0" smtClean="0">
                <a:latin typeface="Times New Roman" panose="02020603050405020304" pitchFamily="18" charset="0"/>
                <a:cs typeface="Times New Roman" panose="02020603050405020304" pitchFamily="18" charset="0"/>
              </a:rPr>
              <a:t> 13-15 градус </a:t>
            </a:r>
            <a:r>
              <a:rPr lang="ru-RU" sz="1150" dirty="0" err="1" smtClean="0">
                <a:latin typeface="Times New Roman" panose="02020603050405020304" pitchFamily="18" charset="0"/>
                <a:cs typeface="Times New Roman" panose="02020603050405020304" pitchFamily="18" charset="0"/>
              </a:rPr>
              <a:t>жылы</a:t>
            </a:r>
            <a:r>
              <a:rPr lang="ru-RU" sz="1150" dirty="0" smtClean="0">
                <a:latin typeface="Times New Roman" panose="02020603050405020304" pitchFamily="18" charset="0"/>
                <a:cs typeface="Times New Roman" panose="02020603050405020304" pitchFamily="18" charset="0"/>
              </a:rPr>
              <a:t>. </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11 </a:t>
            </a:r>
            <a:r>
              <a:rPr lang="ru-RU" altLang="ru-RU" sz="1200" b="1" dirty="0" err="1">
                <a:latin typeface="Times New Roman" panose="02020603050405020304" pitchFamily="18" charset="0"/>
                <a:cs typeface="Times New Roman" panose="02020603050405020304" pitchFamily="18" charset="0"/>
              </a:rPr>
              <a:t>маусымға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226924085"/>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299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640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Майған А.Т./</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28308</TotalTime>
  <Words>606</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5325</cp:revision>
  <cp:lastPrinted>2021-07-01T07:38:07Z</cp:lastPrinted>
  <dcterms:created xsi:type="dcterms:W3CDTF">2018-03-27T06:03:00Z</dcterms:created>
  <dcterms:modified xsi:type="dcterms:W3CDTF">2026-06-11T07:22:58Z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