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2004789"/>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 </a:t>
            </a:r>
            <a:r>
              <a:rPr lang="kk-KZ" sz="1200" kern="1400" dirty="0" smtClean="0">
                <a:solidFill>
                  <a:srgbClr val="000000"/>
                </a:solidFill>
                <a:latin typeface="Times New Roman" panose="02020603050405020304" pitchFamily="18" charset="0"/>
                <a:ea typeface="Times New Roman" panose="02020603050405020304" pitchFamily="18" charset="0"/>
              </a:rPr>
              <a:t>күндіз жаңбыр</a:t>
            </a:r>
            <a:r>
              <a:rPr lang="kk-KZ" sz="1200" kern="1400" dirty="0" smtClean="0">
                <a:solidFill>
                  <a:srgbClr val="000000"/>
                </a:solidFill>
                <a:latin typeface="Times New Roman" panose="02020603050405020304" pitchFamily="18" charset="0"/>
                <a:ea typeface="Times New Roman" panose="02020603050405020304" pitchFamily="18" charset="0"/>
              </a:rPr>
              <a:t>, найзағай болады.</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Б</a:t>
            </a:r>
            <a:r>
              <a:rPr lang="kk-KZ" sz="1200" dirty="0" smtClean="0">
                <a:latin typeface="Times New Roman" panose="02020603050405020304" pitchFamily="18" charset="0"/>
                <a:cs typeface="Times New Roman" panose="02020603050405020304" pitchFamily="18" charset="0"/>
                <a:sym typeface="+mn-ea"/>
              </a:rPr>
              <a:t>атыстан, с</a:t>
            </a:r>
            <a:r>
              <a:rPr lang="kk-KZ" sz="1200" kern="1400" dirty="0" smtClean="0">
                <a:solidFill>
                  <a:srgbClr val="000000"/>
                </a:solidFill>
                <a:latin typeface="Times New Roman" panose="02020603050405020304" pitchFamily="18" charset="0"/>
                <a:sym typeface="+mn-ea"/>
              </a:rPr>
              <a:t>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жел </a:t>
            </a:r>
            <a:r>
              <a:rPr lang="kk-KZ" sz="1200" kern="1400" dirty="0" smtClean="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3-8, күндіз екпіні 14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13-15,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24-26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13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жаңбыр, найзағай болады</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Батыстан, солтүстік-батыстан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5-10 м/с.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13-15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84085517"/>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1473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smtClean="0">
                <a:latin typeface="Times New Roman" panose="02020603050405020304" pitchFamily="18" charset="0"/>
                <a:cs typeface="Times New Roman" panose="02020603050405020304" pitchFamily="18" charset="0"/>
              </a:rPr>
              <a:t>1 </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7642" y="2199200"/>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46896</TotalTime>
  <Words>540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6957</cp:revision>
  <cp:lastPrinted>2021-07-01T07:38:07Z</cp:lastPrinted>
  <dcterms:created xsi:type="dcterms:W3CDTF">2018-03-27T06:03:00Z</dcterms:created>
  <dcterms:modified xsi:type="dcterms:W3CDTF">2026-06-11T07:04:42Z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