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6208976"/>
              </p:ext>
            </p:extLst>
          </p:nvPr>
        </p:nvGraphicFramePr>
        <p:xfrm>
          <a:off x="352128" y="22928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2472" y="257076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2809551"/>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12</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19-21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45513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31883</TotalTime>
  <Words>559</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4347</cp:revision>
  <cp:lastPrinted>2021-07-01T07:38:07Z</cp:lastPrinted>
  <dcterms:created xsi:type="dcterms:W3CDTF">2018-03-27T06:03:00Z</dcterms:created>
  <dcterms:modified xsi:type="dcterms:W3CDTF">2026-06-11T06:46:35Z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