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6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81089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№162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12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11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12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өткінші жаңбыр, найзағай. Оңтүстік-шығыстан соғатын жел солтүстік-батысқа ауысады, күші 5-10, күндіз екпіні 15-20 м/с. Ауа температурасы түнде 15-17, күндіз 30-32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13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12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13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оңтүстік-батыстан </a:t>
            </a:r>
            <a:r>
              <a:rPr lang="kk-KZ" sz="1200" dirty="0">
                <a:solidFill>
                  <a:prstClr val="black"/>
                </a:solidFill>
                <a:latin typeface="Times New Roman" pitchFamily="18" charset="0"/>
                <a:cs typeface="Times New Roman" pitchFamily="18" charset="0"/>
              </a:rPr>
              <a:t>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0080" y="2177701"/>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461559268"/>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0,416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Назарханова А.С.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25272</TotalTime>
  <Words>684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4815</cp:revision>
  <cp:lastPrinted>2021-07-01T03:56:27Z</cp:lastPrinted>
  <dcterms:created xsi:type="dcterms:W3CDTF">2018-03-27T06:03:00Z</dcterms:created>
  <dcterms:modified xsi:type="dcterms:W3CDTF">2026-06-11T07:35:51Z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