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75" d="100"/>
          <a:sy n="75" d="100"/>
        </p:scale>
        <p:origin x="-821" y="17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8043772"/>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11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11</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71925468"/>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2547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12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11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12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жаңбыр, найзағай, күндіз бұршақ. О</a:t>
            </a:r>
            <a:r>
              <a:rPr lang="ru-RU" altLang="ru-RU" sz="1100" dirty="0">
                <a:latin typeface="Times New Roman" panose="02020603050405020304" pitchFamily="18" charset="0"/>
                <a:cs typeface="Times New Roman" pitchFamily="18" charset="0"/>
              </a:rPr>
              <a:t>ң</a:t>
            </a:r>
            <a:r>
              <a:rPr lang="kk-KZ" sz="1100" dirty="0">
                <a:latin typeface="Times New Roman" panose="02020603050405020304" pitchFamily="18" charset="0"/>
                <a:cs typeface="Times New Roman" panose="02020603050405020304" pitchFamily="18" charset="0"/>
              </a:rPr>
              <a:t>түстіктен жел соғады, күші 9-14, екпіні 15-20 м/с. Ауа температурасы түнде 16-18, күндіз 28-30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13</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12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13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жаңбыр, найзағай. О</a:t>
            </a:r>
            <a:r>
              <a:rPr lang="ru-RU" altLang="ru-RU" sz="1100" dirty="0">
                <a:latin typeface="Times New Roman" panose="02020603050405020304" pitchFamily="18" charset="0"/>
                <a:cs typeface="Times New Roman" pitchFamily="18" charset="0"/>
              </a:rPr>
              <a:t>ң</a:t>
            </a:r>
            <a:r>
              <a:rPr lang="kk-KZ" sz="1100" dirty="0">
                <a:latin typeface="Times New Roman" panose="02020603050405020304" pitchFamily="18" charset="0"/>
                <a:cs typeface="Times New Roman" panose="02020603050405020304" pitchFamily="18" charset="0"/>
              </a:rPr>
              <a:t>түстіктен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16-18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55332</TotalTime>
  <Words>610</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7818</cp:revision>
  <cp:lastPrinted>2025-07-15T07:11:11Z</cp:lastPrinted>
  <dcterms:created xsi:type="dcterms:W3CDTF">2018-03-27T06:03:00Z</dcterms:created>
  <dcterms:modified xsi:type="dcterms:W3CDTF">2026-06-11T06:40:45Z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