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283257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11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12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дауыл, бұршақ. Оңтүстіктен, оңтүстік-шығыстан жел соғады, күші 9-14, күндіз екпіні 15-20 м/с. Ауа температурасы түнде 13-15, күндіз 23-25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3</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12</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sym typeface="Calibri"/>
              </a:rPr>
              <a:t>3</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kk-KZ" sz="1100" dirty="0">
                <a:solidFill>
                  <a:schemeClr val="tx1"/>
                </a:solidFill>
                <a:latin typeface="Times New Roman" pitchFamily="18" charset="0"/>
                <a:cs typeface="Times New Roman" pitchFamily="18" charset="0"/>
              </a:rPr>
              <a:t> маусымға, 13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18537</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8131</cp:revision>
  <cp:lastPrinted>2021-07-01T03:56:27Z</cp:lastPrinted>
  <dcterms:created xsi:type="dcterms:W3CDTF">2018-03-27T06:03:00Z</dcterms:created>
  <dcterms:modified xsi:type="dcterms:W3CDTF">2026-06-11T07:03:48Z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