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632651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кей уақыттарда жаңбыр жауады, найзағай, бұршақ күтіледі. Оңтүстік-батыстан жел соғады, күші 9-14 м/с. Ауа температурасы түнде 13-15, күндіз 23-25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күтіледі. Оңтүстік-батыстан жел соғады,  күші 5-10 м/с. Ауа температурасы 13-15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505326832"/>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22352</TotalTime>
  <Words>585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4273</cp:revision>
  <cp:lastPrinted>2021-07-01T07:38:07Z</cp:lastPrinted>
  <dcterms:created xsi:type="dcterms:W3CDTF">2018-03-27T06:03:00Z</dcterms:created>
  <dcterms:modified xsi:type="dcterms:W3CDTF">2026-06-11T08:08:12Z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