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641434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kk-KZ" alt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күндіз екпіні 15-18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18-20, күндіз 28-30 градус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13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батыстан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200001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28290</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5287</cp:revision>
  <cp:lastPrinted>2021-07-01T07:38:07Z</cp:lastPrinted>
  <dcterms:created xsi:type="dcterms:W3CDTF">2018-03-27T06:03:00Z</dcterms:created>
  <dcterms:modified xsi:type="dcterms:W3CDTF">2026-06-11T07:24:08Z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