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70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87033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162</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31598700"/>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54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1471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0,294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0,173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0,076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1,038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12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11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12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күндіз </a:t>
            </a:r>
            <a:r>
              <a:rPr lang="kk-KZ" sz="1100" dirty="0">
                <a:solidFill>
                  <a:srgbClr val="000000"/>
                </a:solidFill>
                <a:latin typeface="Times New Roman"/>
              </a:rPr>
              <a:t>жаңбыр, </a:t>
            </a:r>
            <a:r>
              <a:rPr lang="kk-KZ" sz="1100" dirty="0" smtClean="0">
                <a:solidFill>
                  <a:srgbClr val="000000"/>
                </a:solidFill>
                <a:latin typeface="Times New Roman"/>
              </a:rPr>
              <a:t>найзағай. </a:t>
            </a:r>
            <a:r>
              <a:rPr lang="kk-KZ" sz="1100" dirty="0">
                <a:solidFill>
                  <a:srgbClr val="000000"/>
                </a:solidFill>
                <a:latin typeface="Times New Roman"/>
              </a:rPr>
              <a:t>Жел </a:t>
            </a:r>
            <a:r>
              <a:rPr lang="kk-KZ" sz="1100" dirty="0" smtClean="0">
                <a:solidFill>
                  <a:srgbClr val="000000"/>
                </a:solidFill>
                <a:latin typeface="Times New Roman"/>
              </a:rPr>
              <a:t>солтүстік-батыстан, солтүстіктен </a:t>
            </a:r>
            <a:r>
              <a:rPr lang="kk-KZ" sz="1100" dirty="0">
                <a:solidFill>
                  <a:srgbClr val="000000"/>
                </a:solidFill>
                <a:latin typeface="Times New Roman"/>
              </a:rPr>
              <a:t>соғады, күші </a:t>
            </a:r>
            <a:r>
              <a:rPr lang="kk-KZ" sz="1100" dirty="0" smtClean="0">
                <a:solidFill>
                  <a:srgbClr val="000000"/>
                </a:solidFill>
                <a:latin typeface="Times New Roman"/>
              </a:rPr>
              <a:t>7-12 м/с</a:t>
            </a:r>
            <a:r>
              <a:rPr lang="kk-KZ" sz="1100" dirty="0">
                <a:solidFill>
                  <a:srgbClr val="000000"/>
                </a:solidFill>
                <a:latin typeface="Times New Roman"/>
              </a:rPr>
              <a:t>. Ауа температурасы түнде </a:t>
            </a:r>
            <a:r>
              <a:rPr lang="kk-KZ" sz="1100" dirty="0" smtClean="0">
                <a:solidFill>
                  <a:srgbClr val="000000"/>
                </a:solidFill>
                <a:latin typeface="Times New Roman"/>
              </a:rPr>
              <a:t>15-17, </a:t>
            </a:r>
            <a:r>
              <a:rPr lang="kk-KZ" sz="1100" dirty="0">
                <a:solidFill>
                  <a:srgbClr val="000000"/>
                </a:solidFill>
                <a:latin typeface="Times New Roman"/>
              </a:rPr>
              <a:t>күндіз </a:t>
            </a:r>
            <a:r>
              <a:rPr lang="kk-KZ" sz="1100" dirty="0" smtClean="0">
                <a:solidFill>
                  <a:srgbClr val="000000"/>
                </a:solidFill>
                <a:latin typeface="Times New Roman"/>
              </a:rPr>
              <a:t>26-28 </a:t>
            </a:r>
            <a:r>
              <a:rPr lang="kk-KZ" sz="1100" dirty="0">
                <a:solidFill>
                  <a:srgbClr val="000000"/>
                </a:solidFill>
                <a:latin typeface="Times New Roman"/>
              </a:rPr>
              <a:t>градус жылы</a:t>
            </a:r>
            <a:r>
              <a:rPr lang="kk-KZ"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13 </a:t>
            </a:r>
            <a:r>
              <a:rPr lang="kk-KZ" sz="1100" b="1" dirty="0" smtClean="0">
                <a:solidFill>
                  <a:srgbClr val="000000"/>
                </a:solidFill>
                <a:latin typeface="Times New Roman" pitchFamily="18" charset="0"/>
                <a:cs typeface="Times New Roman" pitchFamily="18" charset="0"/>
                <a:sym typeface="+mn-ea"/>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12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08000" algn="just"/>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smtClean="0">
                <a:solidFill>
                  <a:srgbClr val="000000"/>
                </a:solidFill>
                <a:latin typeface="Times New Roman"/>
              </a:rPr>
              <a:t>бұлтты</a:t>
            </a:r>
            <a:r>
              <a:rPr lang="ru-RU" sz="1100" dirty="0" smtClean="0">
                <a:solidFill>
                  <a:srgbClr val="000000"/>
                </a:solidFill>
                <a:latin typeface="Times New Roman"/>
              </a:rPr>
              <a:t>, жауын-шашынсыз.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солтүстіктен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7-12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smtClean="0">
                <a:solidFill>
                  <a:srgbClr val="000000"/>
                </a:solidFill>
                <a:latin typeface="Times New Roman"/>
              </a:rPr>
              <a:t>температурасы</a:t>
            </a:r>
            <a:r>
              <a:rPr lang="ru-RU" sz="1100" dirty="0">
                <a:solidFill>
                  <a:srgbClr val="000000"/>
                </a:solidFill>
                <a:latin typeface="Times New Roman"/>
              </a:rPr>
              <a:t> </a:t>
            </a:r>
            <a:r>
              <a:rPr lang="ru-RU" sz="1100" dirty="0" smtClean="0">
                <a:solidFill>
                  <a:srgbClr val="000000"/>
                </a:solidFill>
                <a:latin typeface="Times New Roman"/>
              </a:rPr>
              <a:t>14-16 </a:t>
            </a:r>
            <a:r>
              <a:rPr lang="ru-RU" sz="1100" dirty="0" smtClean="0">
                <a:solidFill>
                  <a:srgbClr val="000000"/>
                </a:solidFill>
                <a:latin typeface="Times New Roman"/>
              </a:rPr>
              <a:t>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296682"/>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12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13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42630</TotalTime>
  <Words>566</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7712</cp:revision>
  <cp:lastPrinted>2021-07-01T03:56:27Z</cp:lastPrinted>
  <dcterms:created xsi:type="dcterms:W3CDTF">2018-03-27T06:03:00Z</dcterms:created>
  <dcterms:modified xsi:type="dcterms:W3CDTF">2026-06-11T06:15:06Z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