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879970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12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11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12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күндіз өткінші жаңбыр, найзағай. Оңтүстік-шығыстан соғатын жел солтүстік-батысқа ауысады, күші 5-10, күндіз екпіні 15-20 м/с. Ауа температурасы түнде 15-17, күндіз 30-32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13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13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оңтүстік-батыстан соғады, күші 5-10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17822" y="332982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35987" y="23892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5" name="Таблица 2">
            <a:extLst>
              <a:ext uri="{FF2B5EF4-FFF2-40B4-BE49-F238E27FC236}">
                <a16:creationId xmlns:a16="http://schemas.microsoft.com/office/drawing/2014/main" id="{34E1A846-BBA6-C255-2048-EB164ACAF508}"/>
              </a:ext>
            </a:extLst>
          </p:cNvPr>
          <p:cNvGraphicFramePr>
            <a:graphicFrameLocks noGrp="1"/>
          </p:cNvGraphicFramePr>
          <p:nvPr>
            <p:extLst>
              <p:ext uri="{D42A27DB-BD31-4B8C-83A1-F6EECF244321}">
                <p14:modId xmlns:p14="http://schemas.microsoft.com/office/powerpoint/2010/main" val="2068630986"/>
              </p:ext>
            </p:extLst>
          </p:nvPr>
        </p:nvGraphicFramePr>
        <p:xfrm>
          <a:off x="4994184" y="42394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4355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a:t>
            </a:r>
            <a:r>
              <a:rPr lang="kk-KZ" altLang="ru-RU" sz="1200" b="1" i="1">
                <a:solidFill>
                  <a:srgbClr val="000000"/>
                </a:solidFill>
                <a:latin typeface="Times New Roman" panose="02020603050405020304" pitchFamily="18" charset="0"/>
                <a:cs typeface="Times New Roman" panose="02020603050405020304" pitchFamily="18" charset="0"/>
              </a:rPr>
              <a:t>/ Назарханова А.С.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20376</TotalTime>
  <Words>603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4467</cp:revision>
  <cp:lastPrinted>2021-07-01T03:56:27Z</cp:lastPrinted>
  <dcterms:created xsi:type="dcterms:W3CDTF">2018-03-27T06:03:00Z</dcterms:created>
  <dcterms:modified xsi:type="dcterms:W3CDTF">2026-06-11T07:28:41Z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