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509567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86232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12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11 маусым сағ. 20-дан 12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О</a:t>
            </a:r>
            <a:r>
              <a:rPr lang="ru-RU" sz="1200" dirty="0" err="1" smtClean="0">
                <a:latin typeface="Times New Roman" panose="02020603050405020304" pitchFamily="18" charset="0"/>
                <a:ea typeface="Calibri" panose="020F0502020204030204" pitchFamily="34" charset="0"/>
              </a:rPr>
              <a:t>ң</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11-13,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21-23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13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12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13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жаңбыр, </a:t>
            </a:r>
            <a:r>
              <a:rPr lang="ru-RU" sz="1200" dirty="0" err="1">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11-13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Жалпы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741979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32365</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5813</cp:revision>
  <cp:lastPrinted>2021-07-01T07:38:07Z</cp:lastPrinted>
  <dcterms:created xsi:type="dcterms:W3CDTF">2018-03-27T06:03:00Z</dcterms:created>
  <dcterms:modified xsi:type="dcterms:W3CDTF">2026-06-11T06:26:25Z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