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70078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10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09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10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шквал, град. Ветер южный, юго-восточный ночью            9-14, порывы 15-20 м/с, днем 15-20, порывы 25 м/с. Температура воздуха ночью 15-17, днем 23-25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11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10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июня, ночью 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 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21425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8572</cp:revision>
  <cp:lastPrinted>2021-07-01T03:56:27Z</cp:lastPrinted>
  <dcterms:created xsi:type="dcterms:W3CDTF">2018-03-27T06:03:00Z</dcterms:created>
  <dcterms:modified xsi:type="dcterms:W3CDTF">2026-06-09T07:42:09Z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