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4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321407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с переходом на северо-западный 5-10 м/с. Температура воздуха ночью 13-15, днем 28-30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4-9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22861" y="32363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58764" y="226567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397410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21998</TotalTime>
  <Words>621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4398</cp:revision>
  <cp:lastPrinted>2021-10-14T11:15:53Z</cp:lastPrinted>
  <dcterms:created xsi:type="dcterms:W3CDTF">2018-03-27T06:03:00Z</dcterms:created>
  <dcterms:modified xsi:type="dcterms:W3CDTF">2026-06-09T08:08:59Z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