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130254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383555"/>
              </p:ext>
            </p:extLst>
          </p:nvPr>
        </p:nvGraphicFramePr>
        <p:xfrm>
          <a:off x="4991355" y="4193139"/>
          <a:ext cx="4747702" cy="2130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дождь,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гроза. Ночью и утром туман. Ветер северо-западный 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14-16,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26-28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13-15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41099</TotalTime>
  <Words>600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7034</cp:revision>
  <cp:lastPrinted>2021-07-01T03:56:27Z</cp:lastPrinted>
  <dcterms:created xsi:type="dcterms:W3CDTF">2018-03-27T06:03:00Z</dcterms:created>
  <dcterms:modified xsi:type="dcterms:W3CDTF">2026-06-09T07:13:37Z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