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308398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июня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ночью 1-6, днем 7-12 м/с. Температура воздуха ночью 15-17 тепла, днем сильная жара 33-35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36998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31" y="204049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10-11 июня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10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141052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Кашканова Г.М.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22174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4426</cp:revision>
  <cp:lastPrinted>2021-07-01T03:56:27Z</cp:lastPrinted>
  <dcterms:created xsi:type="dcterms:W3CDTF">2018-03-27T06:03:00Z</dcterms:created>
  <dcterms:modified xsi:type="dcterms:W3CDTF">2026-06-09T12:19:32Z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