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28164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юго-восточный с переходом на северо-западный ночью 1-6, днем 5-10 м/с. Температура воздуха ночью 15-17, днем 32-34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2-7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8851" y="201338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10-11 июня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10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746855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29209</TotalTime>
  <Words>703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4947</cp:revision>
  <cp:lastPrinted>2026-04-01T06:23:53Z</cp:lastPrinted>
  <dcterms:created xsi:type="dcterms:W3CDTF">2018-03-27T06:03:00Z</dcterms:created>
  <dcterms:modified xsi:type="dcterms:W3CDTF">2026-06-09T12:19:46Z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