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6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893188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1343632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Ночью и утром туман.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7-12 м/с.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16-18,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26-28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29682</TotalTime>
  <Words>580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4287</cp:revision>
  <cp:lastPrinted>2021-10-15T03:50:29Z</cp:lastPrinted>
  <dcterms:created xsi:type="dcterms:W3CDTF">2018-03-27T06:03:00Z</dcterms:created>
  <dcterms:modified xsi:type="dcterms:W3CDTF">2026-06-09T07:06:08Z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