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2975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 9-14,утром и днем порывы 15-18 м/с. Температура воздуха ночью 15-17,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8605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5913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1189</cp:revision>
  <cp:lastPrinted>2021-07-01T03:56:27Z</cp:lastPrinted>
  <dcterms:created xsi:type="dcterms:W3CDTF">2024-09-22T07:48:17Z</dcterms:created>
  <dcterms:modified xsi:type="dcterms:W3CDTF">2026-06-09T07:41:19Z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