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94117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сила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ночью 16-18 градусов тепла, днем 27-29 градусов 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19-21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28247</TotalTime>
  <Words>584</Words>
  <Application>Microsoft Office PowerPoint</Application>
  <PresentationFormat>Лист A4 (210x297 мм)</PresentationFormat>
  <Paragraphs>85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5302</cp:revision>
  <cp:lastPrinted>2021-07-01T03:56:27Z</cp:lastPrinted>
  <dcterms:created xsi:type="dcterms:W3CDTF">2018-03-27T06:03:00Z</dcterms:created>
  <dcterms:modified xsi:type="dcterms:W3CDTF">2026-06-09T07:53:45Z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