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96" y="2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33598215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160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6368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10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Переменная облачность, дождь, гроза. Ветер юго-западный 9-14, днем порывы 15-20 м/с. 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ночью 13-15, днем 23-25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июня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11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небольшой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юго-западный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15-20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15-17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810211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09 июня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3714878"/>
              </p:ext>
            </p:extLst>
          </p:nvPr>
        </p:nvGraphicFramePr>
        <p:xfrm>
          <a:off x="5075127" y="4271876"/>
          <a:ext cx="4588669" cy="21549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69292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0.018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630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1.261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0.058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28451</TotalTime>
  <Words>600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4361</cp:revision>
  <cp:lastPrinted>2021-07-01T03:56:27Z</cp:lastPrinted>
  <dcterms:created xsi:type="dcterms:W3CDTF">2018-03-27T06:03:00Z</dcterms:created>
  <dcterms:modified xsi:type="dcterms:W3CDTF">2026-06-09T06:12:44Z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