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2" d="100"/>
          <a:sy n="102" d="100"/>
        </p:scale>
        <p:origin x="61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614221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гроза. 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9-14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13-15, </a:t>
            </a:r>
            <a:r>
              <a:rPr lang="kk-KZ" sz="1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22-24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426411"/>
              </p:ext>
            </p:extLst>
          </p:nvPr>
        </p:nvGraphicFramePr>
        <p:xfrm>
          <a:off x="5028643" y="4409478"/>
          <a:ext cx="4691064" cy="1998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0,058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1,16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0,255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0,085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0,116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0,014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0,233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36295</TotalTime>
  <Words>570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5773</cp:revision>
  <cp:lastPrinted>2025-12-12T07:56:19Z</cp:lastPrinted>
  <dcterms:created xsi:type="dcterms:W3CDTF">2018-03-27T06:03:00Z</dcterms:created>
  <dcterms:modified xsi:type="dcterms:W3CDTF">2026-06-09T06:13:47Z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