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48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574644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июня</a:t>
            </a:r>
          </a:p>
          <a:p>
            <a:pPr indent="180975" algn="just">
              <a:spcAft>
                <a:spcPts val="0"/>
              </a:spcAft>
            </a:pP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гроза, днем град, шквал. Ветер юго-западный 9-14, порывы 15-20 м/с. Температура воздуха ночью 18-20, днем 31-33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11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19-21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487669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59276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8186</cp:revision>
  <cp:lastPrinted>2025-08-12T06:13:34Z</cp:lastPrinted>
  <dcterms:created xsi:type="dcterms:W3CDTF">2018-03-27T06:03:00Z</dcterms:created>
  <dcterms:modified xsi:type="dcterms:W3CDTF">2026-06-09T05:58:44Z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