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48892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430347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8-13, порывы 15-20 м/с. Температура воздуха ночью 18-20,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14407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4107</cp:revision>
  <cp:lastPrinted>2021-07-01T03:56:27Z</cp:lastPrinted>
  <dcterms:created xsi:type="dcterms:W3CDTF">2018-03-27T06:03:00Z</dcterms:created>
  <dcterms:modified xsi:type="dcterms:W3CDTF">2026-06-09T06:49:35Z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