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14324868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0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июня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16212750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10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 8-13, порывы 15-20 м/с. Температура воздуха ночью 20-22, днем 33-35 тепла.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8-13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14471</TotalTime>
  <Words>575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4114</cp:revision>
  <cp:lastPrinted>2021-07-01T03:56:27Z</cp:lastPrinted>
  <dcterms:created xsi:type="dcterms:W3CDTF">2018-03-27T06:03:00Z</dcterms:created>
  <dcterms:modified xsi:type="dcterms:W3CDTF">2026-06-09T06:53:47Z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